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Source Code Pro"/>
      <p:regular r:id="rId23"/>
      <p:bold r:id="rId24"/>
    </p:embeddedFont>
    <p:embeddedFont>
      <p:font typeface="Comfortaa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SourceCodePro-bold.fntdata"/><Relationship Id="rId23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omfortaa-bold.fntdata"/><Relationship Id="rId25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gif>
</file>

<file path=ppt/media/image13.jpg>
</file>

<file path=ppt/media/image14.jpg>
</file>

<file path=ppt/media/image15.gif>
</file>

<file path=ppt/media/image16.jpg>
</file>

<file path=ppt/media/image17.jpg>
</file>

<file path=ppt/media/image18.jpg>
</file>

<file path=ppt/media/image19.jpg>
</file>

<file path=ppt/media/image2.gif>
</file>

<file path=ppt/media/image3.jpg>
</file>

<file path=ppt/media/image4.jpg>
</file>

<file path=ppt/media/image5.gif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0534bd8af_0_17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0534bd8af_0_1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062162e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062162e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06aa3bfc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06aa3bfc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06aa3bfc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06aa3bfc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06aa3bfc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06aa3bfc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06aa3bfc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06aa3bfc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06aa3bf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06aa3bf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0534bd8af_0_17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0534bd8af_0_1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0534bd8af_0_1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0534bd8af_0_1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2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Relationship Id="rId4" Type="http://schemas.openxmlformats.org/officeDocument/2006/relationships/image" Target="../media/image1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9CB9C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52325" y="-25285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Hobbies y UX</a:t>
            </a:r>
            <a:endParaRPr/>
          </a:p>
        </p:txBody>
      </p:sp>
      <p:sp>
        <p:nvSpPr>
          <p:cNvPr id="55" name="Google Shape;55;p13"/>
          <p:cNvSpPr txBox="1"/>
          <p:nvPr>
            <p:ph idx="4294967295" type="subTitle"/>
          </p:nvPr>
        </p:nvSpPr>
        <p:spPr>
          <a:xfrm>
            <a:off x="206500" y="2445750"/>
            <a:ext cx="8282400" cy="12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Indira Sarahi Ruiz Lopez</a:t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Correo: indira_ruli@hotmail.com</a:t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Facebook @</a:t>
            </a:r>
            <a:r>
              <a:rPr lang="en" sz="1400"/>
              <a:t>SarahWinchesterDev   o   @eram.sahary</a:t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Twitter @SarahRuizDev</a:t>
            </a:r>
            <a:endParaRPr sz="14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6575" y="0"/>
            <a:ext cx="2851500" cy="179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6425" y="2879875"/>
            <a:ext cx="3810000" cy="21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87957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860310" cy="39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5110" y="152400"/>
            <a:ext cx="5358682" cy="39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140620" cy="39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5425" y="152400"/>
            <a:ext cx="5131500" cy="4580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9075" y="0"/>
            <a:ext cx="704585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334980" cy="39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361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214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 resumen </a:t>
            </a:r>
            <a:endParaRPr/>
          </a:p>
        </p:txBody>
      </p:sp>
      <p:sp>
        <p:nvSpPr>
          <p:cNvPr id="162" name="Google Shape;162;p28"/>
          <p:cNvSpPr txBox="1"/>
          <p:nvPr/>
        </p:nvSpPr>
        <p:spPr>
          <a:xfrm>
            <a:off x="636300" y="1073775"/>
            <a:ext cx="8073300" cy="34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Descansar y poner tu cabeza a trabajar a la vez</a:t>
            </a:r>
            <a:endParaRPr sz="1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Siempre intentenlo, por lo menos una vez</a:t>
            </a:r>
            <a:endParaRPr sz="1800"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La creatividad  no se enseña en </a:t>
            </a:r>
            <a:r>
              <a:rPr lang="en" sz="1800"/>
              <a:t>teoría</a:t>
            </a:r>
            <a:r>
              <a:rPr lang="en" sz="1800"/>
              <a:t>, se enseña jugando, riendo, experimentando</a:t>
            </a:r>
            <a:endParaRPr sz="1800"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Mira a tu alrededor, siempre hay ideas que pueden enriquecer y hacer un producto de valor</a:t>
            </a:r>
            <a:endParaRPr sz="1800"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Incluso la gente poco </a:t>
            </a:r>
            <a:r>
              <a:rPr lang="en" sz="1800"/>
              <a:t>común</a:t>
            </a:r>
            <a:r>
              <a:rPr lang="en" sz="1800"/>
              <a:t>, puede darte una nueva </a:t>
            </a:r>
            <a:r>
              <a:rPr lang="en" sz="1800"/>
              <a:t>perspectiva</a:t>
            </a:r>
            <a:r>
              <a:rPr lang="en" sz="1800"/>
              <a:t> de las cosas.</a:t>
            </a:r>
            <a:endParaRPr sz="18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Gracias</a:t>
            </a:r>
            <a:endParaRPr/>
          </a:p>
        </p:txBody>
      </p:sp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Your Name</a:t>
            </a:r>
            <a:endParaRPr b="1" sz="1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www.example.com</a:t>
            </a:r>
            <a:endParaRPr sz="1400"/>
          </a:p>
        </p:txBody>
      </p:sp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6025" y="547552"/>
            <a:ext cx="6547975" cy="3575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00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265513" y="243075"/>
            <a:ext cx="4045200" cy="178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Let’s talk about me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3" name="Google Shape;63;p1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</a:t>
            </a:r>
            <a:r>
              <a:rPr b="1" lang="en" sz="2400">
                <a:latin typeface="Comfortaa"/>
                <a:ea typeface="Comfortaa"/>
                <a:cs typeface="Comfortaa"/>
                <a:sym typeface="Comfortaa"/>
              </a:rPr>
              <a:t>FrontEnd Developer </a:t>
            </a:r>
            <a:endParaRPr b="1" sz="2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400">
                <a:latin typeface="Comfortaa"/>
                <a:ea typeface="Comfortaa"/>
                <a:cs typeface="Comfortaa"/>
                <a:sym typeface="Comfortaa"/>
              </a:rPr>
              <a:t> Actual estudiante       de laboratoria  </a:t>
            </a:r>
            <a:endParaRPr b="1" sz="2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2400">
                <a:latin typeface="Comfortaa"/>
                <a:ea typeface="Comfortaa"/>
                <a:cs typeface="Comfortaa"/>
                <a:sym typeface="Comfortaa"/>
              </a:rPr>
              <a:t>Y antes de esta vuelta en U en glorieta desde el tercer carril en hora pico.</a:t>
            </a:r>
            <a:endParaRPr i="1" sz="2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400">
                <a:latin typeface="Comfortaa"/>
                <a:ea typeface="Comfortaa"/>
                <a:cs typeface="Comfortaa"/>
                <a:sym typeface="Comfortaa"/>
              </a:rPr>
              <a:t> Licenciada en </a:t>
            </a:r>
            <a:r>
              <a:rPr b="1" lang="en" sz="2400">
                <a:latin typeface="Comfortaa"/>
                <a:ea typeface="Comfortaa"/>
                <a:cs typeface="Comfortaa"/>
                <a:sym typeface="Comfortaa"/>
              </a:rPr>
              <a:t>Gastronomía</a:t>
            </a:r>
            <a:r>
              <a:rPr b="1" lang="en" sz="2400"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b="1" sz="24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925" y="2571753"/>
            <a:ext cx="3728375" cy="18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265513" y="257175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5825"/>
            <a:ext cx="558250" cy="55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858559"/>
            <a:ext cx="558250" cy="558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3762325"/>
            <a:ext cx="558250" cy="55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UX</a:t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No hay un UX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2253135" y="1423290"/>
            <a:ext cx="2954700" cy="29547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 Ux no termina de entender la </a:t>
            </a: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limitación</a:t>
            </a: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de Front, Back y Ui 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5584100" y="1232848"/>
            <a:ext cx="3122700" cy="2885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5925950" y="2394625"/>
            <a:ext cx="2439000" cy="8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 Ux no sabe el trasfondo de lo que el usuario necesitaba y esto implico en </a:t>
            </a: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más</a:t>
            </a: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iteraciones del producto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36886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bit more About Me </a:t>
            </a:r>
            <a:endParaRPr/>
          </a:p>
        </p:txBody>
      </p:sp>
      <p:cxnSp>
        <p:nvCxnSpPr>
          <p:cNvPr id="86" name="Google Shape;86;p16"/>
          <p:cNvCxnSpPr/>
          <p:nvPr/>
        </p:nvCxnSpPr>
        <p:spPr>
          <a:xfrm flipH="1" rot="10800000">
            <a:off x="311700" y="3758325"/>
            <a:ext cx="8852400" cy="993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8677" y="623050"/>
            <a:ext cx="4658450" cy="26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250700"/>
            <a:ext cx="329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much in Ux, but what about Hobbies?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1006400"/>
            <a:ext cx="39435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-Jugadora de Rol y Narradora de W.O.D</a:t>
            </a:r>
            <a:endParaRPr sz="15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-Jugadora/Coleccionadora de juegos de mesa</a:t>
            </a:r>
            <a:endParaRPr sz="15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-Magic the Gathering</a:t>
            </a:r>
            <a:endParaRPr sz="15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-Maestra de pintura en miniaturas</a:t>
            </a:r>
            <a:endParaRPr sz="15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-Pc Gamer</a:t>
            </a:r>
            <a:endParaRPr sz="15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-Escribo una novela de </a:t>
            </a:r>
            <a:r>
              <a:rPr lang="en" sz="1500"/>
              <a:t>fantasía</a:t>
            </a:r>
            <a:r>
              <a:rPr lang="en" sz="1500"/>
              <a:t>/horror</a:t>
            </a:r>
            <a:endParaRPr sz="15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-Terrible dibujando</a:t>
            </a:r>
            <a:endParaRPr sz="15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/>
              <a:t>-Soy Mamá (not a hoobie but work as well)</a:t>
            </a:r>
            <a:endParaRPr sz="1500"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3975" y="0"/>
            <a:ext cx="38576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271950" y="420405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 coleccion de juegos de mesa y Rol 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234365" cy="3925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9165" y="152400"/>
            <a:ext cx="3452435" cy="2589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19"/>
          <p:cNvCxnSpPr/>
          <p:nvPr/>
        </p:nvCxnSpPr>
        <p:spPr>
          <a:xfrm flipH="1" rot="10800000">
            <a:off x="198850" y="742475"/>
            <a:ext cx="8709600" cy="264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7" name="Google Shape;107;p19"/>
          <p:cNvSpPr txBox="1"/>
          <p:nvPr>
            <p:ph idx="4294967295" type="body"/>
          </p:nvPr>
        </p:nvSpPr>
        <p:spPr>
          <a:xfrm>
            <a:off x="378975" y="179425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 </a:t>
            </a:r>
            <a:endParaRPr b="1" sz="2100">
              <a:solidFill>
                <a:schemeClr val="accent3"/>
              </a:solidFill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3400" y="958313"/>
            <a:ext cx="6003500" cy="322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Estimado &lt;inserte aqui nombre chevere&gt;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Se ha pagado por adelantado un proyecto que 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traerá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 consigo grandes ganancias, el cliente no 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podrá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 comunicarse hasta dentro de  2 semanas, 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así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 que el proyecto 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deberá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empezarse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 desde este momento.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Lo que el Sr. Cliente necesita, es una pagina para la venta de sus </a:t>
            </a: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Columnas HPLC.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650" y="152400"/>
            <a:ext cx="7518707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